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907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66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245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3128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779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1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189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7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45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6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B3B67-0CEA-47AF-9169-0AF68D983EA4}" type="datetimeFigureOut">
              <a:rPr lang="ru-RU" smtClean="0"/>
              <a:t>04.11.2019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2656F-AD26-4008-BC28-B2DFAF6E5D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96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тахановское племя Большая жизнь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901" y="4131857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0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27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79" y="661262"/>
            <a:ext cx="3736882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4" y="661262"/>
            <a:ext cx="3736881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38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08"/>
          <a:stretch/>
        </p:blipFill>
        <p:spPr>
          <a:xfrm>
            <a:off x="2518616" y="1137095"/>
            <a:ext cx="4106779" cy="5432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86029" y="144379"/>
            <a:ext cx="85719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8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Філімонава Ганна Мартынаўна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955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IMG_20190428_114710.jpg"/>
          <p:cNvPicPr/>
          <p:nvPr/>
        </p:nvPicPr>
        <p:blipFill>
          <a:blip r:embed="rId2" cstate="print"/>
          <a:srcRect t="26072"/>
          <a:stretch>
            <a:fillRect/>
          </a:stretch>
        </p:blipFill>
        <p:spPr bwMode="auto">
          <a:xfrm>
            <a:off x="629918" y="1136849"/>
            <a:ext cx="7888440" cy="5215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63260" y="144379"/>
            <a:ext cx="44174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8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Вёска Навасады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866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IMG_1690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1188" t="8701"/>
          <a:stretch/>
        </p:blipFill>
        <p:spPr bwMode="auto">
          <a:xfrm rot="5400000">
            <a:off x="4440752" y="1582779"/>
            <a:ext cx="4680000" cy="3465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3665" r="12243"/>
          <a:stretch/>
        </p:blipFill>
        <p:spPr>
          <a:xfrm>
            <a:off x="1026695" y="975376"/>
            <a:ext cx="3204661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927965" y="144379"/>
            <a:ext cx="3288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8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Філімонавы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5376" y="5799754"/>
            <a:ext cx="81932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Мартын Іванавіч і Марыя Іосіфаўна</a:t>
            </a:r>
            <a:endParaRPr lang="ru-RU" sz="40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08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User\Desktop\IMG_169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40467" y="1515566"/>
            <a:ext cx="5297054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918718" y="1331495"/>
            <a:ext cx="4087145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Ганна </a:t>
            </a:r>
          </a:p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Мартынаўна – </a:t>
            </a:r>
          </a:p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выпускніца </a:t>
            </a:r>
          </a:p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Гродзенскага </a:t>
            </a:r>
          </a:p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кааператыўнага </a:t>
            </a:r>
          </a:p>
          <a:p>
            <a:pPr algn="ctr"/>
            <a:r>
              <a:rPr lang="be-BY" sz="40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вучылішча</a:t>
            </a:r>
            <a:endParaRPr lang="ru-RU" sz="40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764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7" t="40702" r="25392" b="14854"/>
          <a:stretch/>
        </p:blipFill>
        <p:spPr>
          <a:xfrm>
            <a:off x="2635583" y="1283368"/>
            <a:ext cx="3872843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863571" y="144379"/>
            <a:ext cx="54168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8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Першая ўзнагарода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139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18" y="3529267"/>
            <a:ext cx="226882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44" y="362973"/>
            <a:ext cx="226882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319" y="362973"/>
            <a:ext cx="226882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10577"/>
          <a:stretch/>
        </p:blipFill>
        <p:spPr>
          <a:xfrm>
            <a:off x="4873044" y="3529267"/>
            <a:ext cx="226877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13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t="26619" r="24860" b="24127"/>
          <a:stretch/>
        </p:blipFill>
        <p:spPr>
          <a:xfrm rot="5400000">
            <a:off x="2052007" y="2079312"/>
            <a:ext cx="5040000" cy="373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3692" y="144379"/>
            <a:ext cx="57166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4800" i="1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Апошняя ўзнагарода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076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5334" y="2710661"/>
            <a:ext cx="592502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e-BY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Дзякуй за ўвагу</a:t>
            </a:r>
            <a:endParaRPr lang="ru-RU" sz="66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Стахановское племя Большая жизнь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5554" y="4552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2623" y="955805"/>
            <a:ext cx="7835478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гісторыі</a:t>
            </a:r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свая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памяць</a:t>
            </a:r>
            <a:endParaRPr lang="ru-RU" sz="54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endParaRPr lang="be-BY" sz="5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be-BY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Калекцыя знакаў</a:t>
            </a:r>
          </a:p>
          <a:p>
            <a:pPr algn="ctr"/>
            <a:r>
              <a:rPr lang="be-BY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«Пераможца сацыяльстычнага</a:t>
            </a:r>
          </a:p>
          <a:p>
            <a:pPr algn="ctr"/>
            <a:r>
              <a:rPr lang="be-BY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спаборніцтва»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68573" y="5424516"/>
            <a:ext cx="615085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be-BY" sz="3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Дзяржаўная ўстанова адукацыі </a:t>
            </a:r>
          </a:p>
          <a:p>
            <a:pPr algn="r"/>
            <a:r>
              <a:rPr lang="be-BY" sz="32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«Сярэдняя школа №16 г.Ліды»</a:t>
            </a:r>
            <a:endParaRPr lang="ru-RU" sz="3200" b="1" i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588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58" y="753979"/>
            <a:ext cx="186844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84" t="26619" r="24860" b="24127"/>
          <a:stretch/>
        </p:blipFill>
        <p:spPr>
          <a:xfrm rot="5400000">
            <a:off x="1350877" y="3855047"/>
            <a:ext cx="2520000" cy="186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6" t="29231" r="18371" b="14350"/>
          <a:stretch/>
        </p:blipFill>
        <p:spPr>
          <a:xfrm>
            <a:off x="3898025" y="753979"/>
            <a:ext cx="1868882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16" y="3529267"/>
            <a:ext cx="186844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16" y="753979"/>
            <a:ext cx="186844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" r="10577"/>
          <a:stretch/>
        </p:blipFill>
        <p:spPr>
          <a:xfrm>
            <a:off x="3898507" y="3529267"/>
            <a:ext cx="18684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70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" t="233"/>
          <a:stretch/>
        </p:blipFill>
        <p:spPr>
          <a:xfrm>
            <a:off x="566238" y="288758"/>
            <a:ext cx="8156193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023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4000" contras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9" r="2631" b="3431"/>
          <a:stretch/>
        </p:blipFill>
        <p:spPr>
          <a:xfrm>
            <a:off x="1363579" y="1141500"/>
            <a:ext cx="6416843" cy="5355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050251" y="144379"/>
            <a:ext cx="50434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Аляксей</a:t>
            </a:r>
            <a:r>
              <a:rPr lang="ru-RU" sz="4800" b="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Стаханаў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418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5" t="935" r="1650" b="118"/>
          <a:stretch/>
        </p:blipFill>
        <p:spPr>
          <a:xfrm>
            <a:off x="1917032" y="1208467"/>
            <a:ext cx="5309937" cy="5272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08135" y="144379"/>
            <a:ext cx="41277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Паша </a:t>
            </a:r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Ангеліна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731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14" r="2958"/>
          <a:stretch/>
        </p:blipFill>
        <p:spPr>
          <a:xfrm>
            <a:off x="2711116" y="1177627"/>
            <a:ext cx="3753852" cy="535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96171" y="144379"/>
            <a:ext cx="51516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Мікалай</a:t>
            </a:r>
            <a:r>
              <a:rPr lang="ru-RU" sz="4800" b="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Смятанін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003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772"/>
          <a:stretch/>
        </p:blipFill>
        <p:spPr>
          <a:xfrm>
            <a:off x="2948945" y="1138989"/>
            <a:ext cx="3307937" cy="5374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155785" y="144379"/>
            <a:ext cx="28324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Іван</a:t>
            </a:r>
            <a:r>
              <a:rPr lang="ru-RU" sz="4800" b="0" i="1" cap="none" spc="0" dirty="0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4800" b="0" i="1" cap="none" spc="0" dirty="0" err="1" smtClean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Гудаў</a:t>
            </a:r>
            <a:endParaRPr lang="ru-RU" sz="4800" b="0" i="1" cap="none" spc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09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" b="4695"/>
          <a:stretch/>
        </p:blipFill>
        <p:spPr>
          <a:xfrm>
            <a:off x="673769" y="577514"/>
            <a:ext cx="7701044" cy="5566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28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</TotalTime>
  <Words>54</Words>
  <Application>Microsoft Office PowerPoint</Application>
  <PresentationFormat>Экран (4:3)</PresentationFormat>
  <Paragraphs>24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2019-11-04T06:25:50Z</dcterms:created>
  <dcterms:modified xsi:type="dcterms:W3CDTF">2019-11-04T07:18:12Z</dcterms:modified>
</cp:coreProperties>
</file>